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modifier la présentation par glisser-déposer.</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comme avec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